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8" r:id="rId4"/>
    <p:sldId id="276" r:id="rId5"/>
    <p:sldId id="275" r:id="rId6"/>
    <p:sldId id="274" r:id="rId7"/>
    <p:sldId id="273" r:id="rId8"/>
    <p:sldId id="272" r:id="rId9"/>
    <p:sldId id="271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FDC339-EB5C-4FF2-88E1-3C2026F0CC46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A39385D-AB39-4290-9D1A-059582ED24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B7B471-91C0-45C5-B426-AC333F125A58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2C8AF1-F86B-435D-8BA9-AF64E362866E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6B36581-413D-415B-BE7D-A3ADF61FC752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CD6D0D-03AA-4E2E-B803-AD54A3FAB0A9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AB7F266-F7CE-4F9B-9049-DF0E49E97E94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308746-61E5-4F69-944E-5680DB8AEC38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A0F396-4B00-4D35-A669-F552AF06D3E8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820E49C-F137-4A7F-9D45-85440E8B3D53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96DFC4-408B-423B-98DE-032E421D7C5A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D710F24-88D1-4655-83A4-F86D949C985C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6B062-9BA3-428A-AD19-25974FDD942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056F5-DB1C-445F-B1B4-D8501F5473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CD589-1597-4F56-9824-50FCC501BBE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450B6-5818-4C24-A27E-17CA781804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97B6D-4FD6-43A4-BB02-4ED3B409178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FB0B0-9BA8-4DF7-A4E5-C1BA430DAC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F7AC9-C740-460A-998F-647AD8DDB3EA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5324C-E266-476D-B195-E8E3C44254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2F13A-475D-46E6-B20F-9FCAF591A1A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87DEF-81C5-43FB-817B-E6EE4FEF37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B47B9-4FF3-4DA8-AE99-465EF3342AC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A3E86-DA8A-49F9-81E2-1ED54225AD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93FF4-3CDB-4103-8C74-9E33EB01C0B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DF339-DF86-4976-BFF3-05EDDC90CC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7A846-E779-4835-A407-3037FA42A2B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D03CB-7E39-4635-9C27-35ABD9CD3C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E239B-9A27-4E1A-84A4-DEC05B188C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80872-5175-4315-86E7-17F1E2A192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D0E07-D3C5-4344-925F-8206661A45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0B7D4-634F-4999-A7D3-659AE57BFF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0B3F7-255B-447D-8ABF-595C09C762F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E3279-4DA0-4471-BB5E-7095DF55D5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3B8CB5-0423-48E5-846C-A2C0C522020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2CA5C1F-879D-4A06-B042-BD6BE36EB7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7200" smtClean="0">
                <a:latin typeface="Comic Sans MS" pitchFamily="66" charset="0"/>
              </a:rPr>
              <a:t>Subject and Object Pronouns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I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Them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Me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864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You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She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He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am very happy.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I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play football everyday.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we, I, they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lives in England.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he, she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work in an office.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</a:t>
            </a:r>
            <a:r>
              <a:rPr lang="en-GB" altLang="en-US" sz="2400" dirty="0">
                <a:latin typeface="Comic Sans MS" panose="030F0902030302020204" pitchFamily="66" charset="0"/>
              </a:rPr>
              <a:t>we, I, they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Can you bring ______ a book?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me, us, them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Give ______ the money.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929188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him, her, us, them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Gary lives next door to______.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him, her, them, us, me, you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 train almost hit______.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him, her, us, them, me, you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145</Words>
  <Application>Microsoft Macintosh PowerPoint</Application>
  <PresentationFormat>On-screen Show (4:3)</PresentationFormat>
  <Paragraphs>44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Subject and Object Pronouns</vt:lpstr>
      <vt:lpstr>______ am very happy.</vt:lpstr>
      <vt:lpstr>______ play football everyday.</vt:lpstr>
      <vt:lpstr>______ lives in England.</vt:lpstr>
      <vt:lpstr>______ work in an office.</vt:lpstr>
      <vt:lpstr>Can you bring ______ a book?</vt:lpstr>
      <vt:lpstr>Give ______ the money.</vt:lpstr>
      <vt:lpstr>Gary lives next door to______.</vt:lpstr>
      <vt:lpstr>The train almost hit______.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and Object Pronouns</dc:title>
  <dc:creator>ESL Puzzles</dc:creator>
  <cp:lastModifiedBy>Richard</cp:lastModifiedBy>
  <cp:revision>16</cp:revision>
  <dcterms:created xsi:type="dcterms:W3CDTF">2020-03-09T01:59:01Z</dcterms:created>
  <dcterms:modified xsi:type="dcterms:W3CDTF">2020-03-22T03:10:28Z</dcterms:modified>
</cp:coreProperties>
</file>